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7"/>
  </p:notesMasterIdLst>
  <p:sldIdLst>
    <p:sldId id="256" r:id="rId2"/>
    <p:sldId id="336" r:id="rId3"/>
    <p:sldId id="309" r:id="rId4"/>
    <p:sldId id="306" r:id="rId5"/>
    <p:sldId id="265" r:id="rId6"/>
    <p:sldId id="270" r:id="rId7"/>
    <p:sldId id="272" r:id="rId8"/>
    <p:sldId id="274" r:id="rId9"/>
    <p:sldId id="310" r:id="rId10"/>
    <p:sldId id="313" r:id="rId11"/>
    <p:sldId id="314" r:id="rId12"/>
    <p:sldId id="312" r:id="rId13"/>
    <p:sldId id="346" r:id="rId14"/>
    <p:sldId id="307" r:id="rId15"/>
    <p:sldId id="320" r:id="rId16"/>
    <p:sldId id="321" r:id="rId17"/>
    <p:sldId id="325" r:id="rId18"/>
    <p:sldId id="326" r:id="rId19"/>
    <p:sldId id="332" r:id="rId20"/>
    <p:sldId id="333" r:id="rId21"/>
    <p:sldId id="277" r:id="rId22"/>
    <p:sldId id="288" r:id="rId23"/>
    <p:sldId id="289" r:id="rId24"/>
    <p:sldId id="295" r:id="rId25"/>
    <p:sldId id="296" r:id="rId26"/>
    <p:sldId id="297" r:id="rId27"/>
    <p:sldId id="298" r:id="rId28"/>
    <p:sldId id="299" r:id="rId29"/>
    <p:sldId id="300" r:id="rId30"/>
    <p:sldId id="301" r:id="rId31"/>
    <p:sldId id="322" r:id="rId32"/>
    <p:sldId id="273" r:id="rId33"/>
    <p:sldId id="337" r:id="rId34"/>
    <p:sldId id="323" r:id="rId35"/>
    <p:sldId id="324" r:id="rId36"/>
    <p:sldId id="302" r:id="rId37"/>
    <p:sldId id="291" r:id="rId38"/>
    <p:sldId id="316" r:id="rId39"/>
    <p:sldId id="318" r:id="rId40"/>
    <p:sldId id="317" r:id="rId41"/>
    <p:sldId id="284" r:id="rId42"/>
    <p:sldId id="331" r:id="rId43"/>
    <p:sldId id="319" r:id="rId44"/>
    <p:sldId id="303" r:id="rId45"/>
    <p:sldId id="348" r:id="rId46"/>
    <p:sldId id="263" r:id="rId47"/>
    <p:sldId id="329" r:id="rId48"/>
    <p:sldId id="342" r:id="rId49"/>
    <p:sldId id="334" r:id="rId50"/>
    <p:sldId id="330" r:id="rId51"/>
    <p:sldId id="343" r:id="rId52"/>
    <p:sldId id="338" r:id="rId53"/>
    <p:sldId id="339" r:id="rId54"/>
    <p:sldId id="340" r:id="rId55"/>
    <p:sldId id="341" r:id="rId56"/>
    <p:sldId id="283" r:id="rId57"/>
    <p:sldId id="290" r:id="rId58"/>
    <p:sldId id="335" r:id="rId59"/>
    <p:sldId id="292" r:id="rId60"/>
    <p:sldId id="344" r:id="rId61"/>
    <p:sldId id="275" r:id="rId62"/>
    <p:sldId id="347" r:id="rId63"/>
    <p:sldId id="294" r:id="rId64"/>
    <p:sldId id="304" r:id="rId65"/>
    <p:sldId id="268"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30</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36</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3610758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52</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39752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observablehq.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3059726"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23297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802541" y="609600"/>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675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75461"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2986034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646111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02063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project</a:t>
            </a: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91512"/>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hlinkClick r:id="rId3"/>
              </a:rPr>
              <a:t>https://observablehq.com</a:t>
            </a:r>
            <a:endParaRPr lang="en-US" dirty="0"/>
          </a:p>
          <a:p>
            <a:pPr lvl="1"/>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115321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31002</TotalTime>
  <Words>2778</Words>
  <Application>Microsoft Macintosh PowerPoint</Application>
  <PresentationFormat>Widescreen</PresentationFormat>
  <Paragraphs>314</Paragraphs>
  <Slides>65</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Arial</vt:lpstr>
      <vt:lpstr>Calibri</vt:lpstr>
      <vt:lpstr>Century Gothic</vt:lpstr>
      <vt:lpstr>Georgia</vt:lpstr>
      <vt:lpstr>Lato</vt:lpstr>
      <vt:lpstr>Open Sans</vt:lpstr>
      <vt:lpstr>source-serif-pro</vt:lpstr>
      <vt:lpstr>Times</vt:lpstr>
      <vt:lpstr>Mesh</vt:lpstr>
      <vt:lpstr>Visualization: a whirlwind tour</vt:lpstr>
      <vt:lpstr>1. Data science as (visual) debugging  2. data storytelling  3. work closely with domain experts </vt:lpstr>
      <vt:lpstr>PowerPoint Presentation</vt:lpstr>
      <vt:lpstr>1. communicate  2. data storytelling  3. Case studies   a. genomic data  b. forecasting gdp  c. mental health outcome project</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Slope  graphs</vt:lpstr>
      <vt:lpstr>Slope graphs</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when and how of visualization</vt:lpstr>
      <vt:lpstr>    1. Less is more. “Above all else show the data”   2. “Graphical excellence consists of complex ideas communicated with clarity, precision, and efficiency.”   3. Keep it proportional! “Lie Factor = size of effect shown in graphic divided by size of effect in data”</vt:lpstr>
      <vt:lpstr>activities</vt:lpstr>
      <vt:lpstr>material</vt:lpstr>
      <vt:lpstr>activities</vt:lpstr>
      <vt:lpstr>Interactive Data storytelling</vt:lpstr>
      <vt:lpstr>Data storytelling</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291</cp:revision>
  <cp:lastPrinted>2023-11-07T15:32:07Z</cp:lastPrinted>
  <dcterms:created xsi:type="dcterms:W3CDTF">2023-09-18T08:47:09Z</dcterms:created>
  <dcterms:modified xsi:type="dcterms:W3CDTF">2023-11-08T08:06:55Z</dcterms:modified>
</cp:coreProperties>
</file>